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1" r:id="rId3"/>
    <p:sldId id="258" r:id="rId4"/>
    <p:sldId id="262" r:id="rId5"/>
    <p:sldId id="263" r:id="rId6"/>
    <p:sldId id="260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A4"/>
    <a:srgbClr val="009BD2"/>
    <a:srgbClr val="43CEFF"/>
    <a:srgbClr val="85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09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4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85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8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8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12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6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27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0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56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10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A89C7-515C-4F68-8579-8F20F127240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F7399-B8CF-4EB9-91C1-602F4D0E4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2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.jpe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15006" r="-287" b="26470"/>
          <a:stretch/>
        </p:blipFill>
        <p:spPr bwMode="auto">
          <a:xfrm>
            <a:off x="-71020" y="7937"/>
            <a:ext cx="9215022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7" b="97056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95" y="4384409"/>
            <a:ext cx="1484878" cy="22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933" l="10000" r="90000">
                        <a14:foregroundMark x1="60000" y1="8933" x2="60133" y2="7867"/>
                        <a14:foregroundMark x1="62133" y1="10133" x2="61733" y2="920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42" y="4285316"/>
            <a:ext cx="2330262" cy="23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71" y="2208965"/>
            <a:ext cx="3225953" cy="23199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31067" t="16898" r="16039" b="13164"/>
          <a:stretch/>
        </p:blipFill>
        <p:spPr>
          <a:xfrm>
            <a:off x="744306" y="2227739"/>
            <a:ext cx="3225953" cy="23011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Стрелка вправо 6"/>
          <p:cNvSpPr/>
          <p:nvPr/>
        </p:nvSpPr>
        <p:spPr>
          <a:xfrm rot="7780479">
            <a:off x="2681228" y="1827802"/>
            <a:ext cx="553562" cy="290478"/>
          </a:xfrm>
          <a:prstGeom prst="rightArrow">
            <a:avLst/>
          </a:prstGeom>
          <a:solidFill>
            <a:srgbClr val="0079A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2928869">
            <a:off x="6117132" y="1810978"/>
            <a:ext cx="568174" cy="326341"/>
          </a:xfrm>
          <a:prstGeom prst="rightArrow">
            <a:avLst/>
          </a:prstGeom>
          <a:solidFill>
            <a:srgbClr val="85D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17" name="Picture 4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00" y1="98533" x2="97600" y2="98533"/>
                        <a14:foregroundMark x1="98400" y1="99000" x2="97244" y2="800"/>
                        <a14:foregroundMark x1="11822" y1="2067" x2="85511" y2="1933"/>
                        <a14:foregroundMark x1="2044" y1="99267" x2="2133" y2="1933"/>
                        <a14:backgroundMark x1="5867" y1="96000" x2="94222" y2="4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7490" y="-1188577"/>
            <a:ext cx="6858000" cy="9215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616" y="81944"/>
            <a:ext cx="835895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Мини-музей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«Дорогами поколений»</a:t>
            </a:r>
            <a:endParaRPr kumimoji="0" lang="ru-RU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40" name="Picture 16" descr="Picture backgroun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65" b="96503" l="9894" r="89753">
                        <a14:foregroundMark x1="57951" y1="8625" x2="61837" y2="3263"/>
                        <a14:foregroundMark x1="55124" y1="10490" x2="55477" y2="6760"/>
                        <a14:foregroundMark x1="55830" y1="5594" x2="60424" y2="2797"/>
                        <a14:backgroundMark x1="33922" y1="4895" x2="44876" y2="19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15" y="4387792"/>
            <a:ext cx="1464257" cy="22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143" l="10000" r="90000">
                        <a14:foregroundMark x1="60714" y1="48571" x2="60714" y2="51714"/>
                        <a14:foregroundMark x1="62286" y1="50571" x2="62143" y2="53000"/>
                        <a14:foregroundMark x1="42000" y1="46143" x2="45857" y2="47714"/>
                        <a14:foregroundMark x1="40286" y1="46143" x2="42000" y2="46429"/>
                        <a14:backgroundMark x1="47571" y1="72571" x2="46857" y2="69143"/>
                        <a14:backgroundMark x1="42571" y1="34286" x2="41714" y2="38286"/>
                        <a14:backgroundMark x1="42143" y1="32571" x2="42714" y2="3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54" r="32039"/>
          <a:stretch/>
        </p:blipFill>
        <p:spPr bwMode="auto">
          <a:xfrm flipH="1">
            <a:off x="319029" y="4107155"/>
            <a:ext cx="951208" cy="25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78" b="99111" l="0" r="93564">
                        <a14:foregroundMark x1="59901" y1="11667" x2="79538" y2="19333"/>
                        <a14:backgroundMark x1="79703" y1="30111" x2="81683" y2="29333"/>
                        <a14:backgroundMark x1="23432" y1="75111" x2="22277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56" y="4384409"/>
            <a:ext cx="1383892" cy="205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1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91" y="0"/>
            <a:ext cx="9141509" cy="6858000"/>
            <a:chOff x="-71020" y="7937"/>
            <a:chExt cx="9215022" cy="6858000"/>
          </a:xfrm>
        </p:grpSpPr>
        <p:pic>
          <p:nvPicPr>
            <p:cNvPr id="16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5006" r="-287" b="26470"/>
            <a:stretch/>
          </p:blipFill>
          <p:spPr bwMode="auto">
            <a:xfrm>
              <a:off x="-71020" y="7937"/>
              <a:ext cx="9215022" cy="685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Picture backgrou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400" y1="98533" x2="97600" y2="98533"/>
                          <a14:foregroundMark x1="98400" y1="99000" x2="97244" y2="800"/>
                          <a14:foregroundMark x1="11822" y1="2067" x2="85511" y2="1933"/>
                          <a14:foregroundMark x1="2044" y1="99267" x2="2133" y2="1933"/>
                          <a14:backgroundMark x1="5867" y1="96000" x2="94222" y2="4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7492" y="-1170573"/>
              <a:ext cx="6858000" cy="92150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2022701" y="312738"/>
            <a:ext cx="57113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Дорогами поколений</a:t>
            </a:r>
            <a:endParaRPr kumimoji="0" lang="ru-RU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333" y1="50355" x2="31400" y2="56754"/>
                        <a14:foregroundMark x1="20533" y1="73578" x2="29800" y2="57701"/>
                        <a14:foregroundMark x1="10867" y1="62678" x2="27467" y2="64100"/>
                        <a14:foregroundMark x1="19733" y1="59479" x2="26867" y2="59479"/>
                        <a14:foregroundMark x1="45667" y1="67891" x2="99933" y2="51777"/>
                        <a14:backgroundMark x1="38533" y1="10427" x2="63600" y2="1635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9264" flipH="1">
            <a:off x="476838" y="606736"/>
            <a:ext cx="3835252" cy="251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Picture backgrou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8475" t="6519" b="3037"/>
          <a:stretch/>
        </p:blipFill>
        <p:spPr>
          <a:xfrm>
            <a:off x="1048624" y="3669418"/>
            <a:ext cx="3190912" cy="2207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0" descr="https://sun9-78.userapi.com/impg/vRiRNZ3n7u-WxI0WKh7O2lVZNxFIcvqp1KgL2g/Ch36nXLFLUU.jpg?size=2560x1920&amp;quality=95&amp;sign=facc3e8d6a9619dd0d7d1b146570a416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71" y="2131712"/>
            <a:ext cx="4375050" cy="328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5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91" y="0"/>
            <a:ext cx="9141509" cy="6858000"/>
            <a:chOff x="-71020" y="7937"/>
            <a:chExt cx="9215022" cy="6858000"/>
          </a:xfrm>
        </p:grpSpPr>
        <p:pic>
          <p:nvPicPr>
            <p:cNvPr id="16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5006" r="-287" b="26470"/>
            <a:stretch/>
          </p:blipFill>
          <p:spPr bwMode="auto">
            <a:xfrm>
              <a:off x="-71020" y="7937"/>
              <a:ext cx="9215022" cy="685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Picture backgrou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400" y1="98533" x2="97600" y2="98533"/>
                          <a14:foregroundMark x1="98400" y1="99000" x2="97244" y2="800"/>
                          <a14:foregroundMark x1="11822" y1="2067" x2="85511" y2="1933"/>
                          <a14:foregroundMark x1="2044" y1="99267" x2="2133" y2="1933"/>
                          <a14:backgroundMark x1="5867" y1="96000" x2="94222" y2="4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7492" y="-1170573"/>
              <a:ext cx="6858000" cy="92150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1040547" y="312738"/>
            <a:ext cx="69456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 работы</a:t>
            </a:r>
            <a:r>
              <a:rPr kumimoji="0" lang="ru-RU" sz="44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мини-музея:</a:t>
            </a:r>
            <a:endParaRPr kumimoji="0" lang="ru-RU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6567" y="1080839"/>
            <a:ext cx="6451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Aft>
                <a:spcPts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представлений о героическом подвиге людей в годы Великой Отечественной войны посредством создания музейного пространства.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0" descr="https://sun9-28.userapi.com/impg/5rVdNvc0csN3OQr_hy45o__rw5iC65VObvDzLQ/xIVYK8tZGEw.jpg?size=2560x1920&amp;quality=95&amp;sign=d277dd51fcaae1e7f3da0acb77364915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7"/>
          <a:stretch/>
        </p:blipFill>
        <p:spPr bwMode="auto">
          <a:xfrm>
            <a:off x="1806598" y="2016161"/>
            <a:ext cx="5549061" cy="4470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682357" y="5778860"/>
            <a:ext cx="56620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локадная</a:t>
            </a:r>
            <a:r>
              <a:rPr kumimoji="0" lang="ru-RU" sz="28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ласточка Ленинграда</a:t>
            </a:r>
            <a:endParaRPr kumimoji="0" lang="ru-RU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0"/>
            <a:ext cx="9141509" cy="6858000"/>
            <a:chOff x="-71020" y="7937"/>
            <a:chExt cx="9215022" cy="6858000"/>
          </a:xfrm>
        </p:grpSpPr>
        <p:pic>
          <p:nvPicPr>
            <p:cNvPr id="16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5006" r="-287" b="26470"/>
            <a:stretch/>
          </p:blipFill>
          <p:spPr bwMode="auto">
            <a:xfrm>
              <a:off x="-71020" y="7937"/>
              <a:ext cx="9215022" cy="685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Picture backgrou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400" y1="98533" x2="97600" y2="98533"/>
                          <a14:foregroundMark x1="98400" y1="99000" x2="97244" y2="800"/>
                          <a14:foregroundMark x1="11822" y1="2067" x2="85511" y2="1933"/>
                          <a14:foregroundMark x1="2044" y1="99267" x2="2133" y2="1933"/>
                          <a14:backgroundMark x1="5867" y1="96000" x2="94222" y2="4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7492" y="-1170573"/>
              <a:ext cx="6858000" cy="92150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867230" y="312738"/>
            <a:ext cx="74120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 работы мини-музея:</a:t>
            </a:r>
            <a:endParaRPr kumimoji="0" lang="ru-RU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421" y="919133"/>
            <a:ext cx="551721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расширять знания детей о событиях военных лет,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земляках - героях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и их подвигах;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военными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предметами, военной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техникой, разными родами войск и наградами.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Увеличить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семей воспитанников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занимающихся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творческо-         поисковой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проектной деятельностью.</a:t>
            </a:r>
          </a:p>
          <a:p>
            <a:pPr fontAlgn="base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детей в познавательной, исследовательской и творческой деятельности.</a:t>
            </a:r>
          </a:p>
          <a:p>
            <a:pPr fontAlgn="base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 отношение, гордость за героизм русского народа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`И подруга далекая парню весточку шлет` - ГБДОУ детский сад  №1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53" y="1325237"/>
            <a:ext cx="2986101" cy="4460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39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92" y="-1488"/>
            <a:ext cx="9141509" cy="6858000"/>
            <a:chOff x="-71020" y="7937"/>
            <a:chExt cx="9215022" cy="6858000"/>
          </a:xfrm>
        </p:grpSpPr>
        <p:pic>
          <p:nvPicPr>
            <p:cNvPr id="16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5006" r="-287" b="26470"/>
            <a:stretch/>
          </p:blipFill>
          <p:spPr bwMode="auto">
            <a:xfrm>
              <a:off x="-71020" y="7937"/>
              <a:ext cx="9215022" cy="685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Picture backgrou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400" y1="98533" x2="97600" y2="98533"/>
                          <a14:foregroundMark x1="98400" y1="99000" x2="97244" y2="800"/>
                          <a14:foregroundMark x1="11822" y1="2067" x2="85511" y2="1933"/>
                          <a14:foregroundMark x1="2044" y1="99267" x2="2133" y2="1933"/>
                          <a14:backgroundMark x1="5867" y1="96000" x2="94222" y2="4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7492" y="-1170573"/>
              <a:ext cx="6858000" cy="92150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1261379" y="312738"/>
            <a:ext cx="66237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Ожидаемые результаты:</a:t>
            </a:r>
            <a:endParaRPr kumimoji="0" lang="ru-RU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421" y="919133"/>
            <a:ext cx="84303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 помощью музейных экспозиций формировать у детей знания о Великой Отечественной Войне, героизме защитников, тяготах и лишениях всех ее участников.</a:t>
            </a:r>
          </a:p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Познакомить с родами войск и военными профессиями</a:t>
            </a:r>
          </a:p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Активное участие родителей в организации и проведении экспозиций.</a:t>
            </a:r>
          </a:p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Расширение знаний детей о героическом подвиге жителей блокадного Ленинграда.</a:t>
            </a:r>
          </a:p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интереса детей к истории Отечества в годы Великой Отечественной войны.</a:t>
            </a:r>
          </a:p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Понимание детьми подвига, который совершили наши соотечественники.</a:t>
            </a:r>
          </a:p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Установление социально-коммуникативных контактов между детьми, родителями и воспитателями.</a:t>
            </a:r>
          </a:p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Разработать правила поведения в мини-музее</a:t>
            </a:r>
          </a:p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Пополнять музей новыми экспонатами.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772" y="4759056"/>
            <a:ext cx="1783230" cy="17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15006" r="-287" b="26470"/>
          <a:stretch/>
        </p:blipFill>
        <p:spPr bwMode="auto">
          <a:xfrm>
            <a:off x="-71020" y="7937"/>
            <a:ext cx="9215022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https://psv4.userapi.com/s/v1/d/p4z5tHu1eM9NmhlsPivD4HlnHDiqRVfzwSQFCnFV-o8NAL9-zUB0Nugg-Jjnb22lEGznXygEKVEuDJlW9jJbSgZU2d0Q5UenU3g5i9nxw-myb30JbOGeCg/lRBLGPeYPc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88" y="1626500"/>
            <a:ext cx="3868141" cy="2901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un9-46.userapi.com/s/v1/ig2/NlsAPw1IfOiVzqQJFaIfpJNMDToByCSS6RvNThwQi2Gz8FrDRgrP0PAZtZ3NPr88eI-RYWFVxYPxQz2wNrWs4zYV.jpg?quality=95&amp;as=32x43,48x64,72x96,108x144,160x213,240x320,360x480,480x640,540x720,640x853,720x960,1080x1440,1280x1707,1440x1920,1920x2560&amp;from=bu&amp;u=ik1Ampw8pxyowSeL71NF0l7ORPZWYWUMhNS-W6X0yC0&amp;cs=605x80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" b="10510"/>
          <a:stretch/>
        </p:blipFill>
        <p:spPr bwMode="auto">
          <a:xfrm>
            <a:off x="307975" y="666681"/>
            <a:ext cx="4790486" cy="6011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547" y="4401087"/>
            <a:ext cx="2277109" cy="2277109"/>
          </a:xfrm>
          <a:prstGeom prst="rect">
            <a:avLst/>
          </a:prstGeom>
        </p:spPr>
      </p:pic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00" y1="98533" x2="97600" y2="98533"/>
                        <a14:foregroundMark x1="98400" y1="99000" x2="97244" y2="800"/>
                        <a14:foregroundMark x1="11822" y1="2067" x2="85511" y2="1933"/>
                        <a14:foregroundMark x1="2044" y1="99267" x2="2133" y2="1933"/>
                        <a14:backgroundMark x1="5867" y1="96000" x2="94222" y2="4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4248" y="-1131983"/>
            <a:ext cx="6858000" cy="9141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74714" y="190900"/>
            <a:ext cx="57576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«Дорогами поколений»</a:t>
            </a:r>
            <a:endParaRPr kumimoji="0" lang="ru-RU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15006" r="-287" b="26470"/>
          <a:stretch/>
        </p:blipFill>
        <p:spPr bwMode="auto">
          <a:xfrm>
            <a:off x="-71020" y="7937"/>
            <a:ext cx="9215022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400" y1="98533" x2="97600" y2="98533"/>
                        <a14:foregroundMark x1="98400" y1="99000" x2="97244" y2="800"/>
                        <a14:foregroundMark x1="11822" y1="2067" x2="85511" y2="1933"/>
                        <a14:foregroundMark x1="2044" y1="99267" x2="2133" y2="1933"/>
                        <a14:backgroundMark x1="5867" y1="96000" x2="94222" y2="4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7491" y="-655710"/>
            <a:ext cx="6858000" cy="9141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52.userapi.com/impg/5Q2in8J-uypIbK6ge-CV5nbTCtCUMNMQggrSvg/nne0Gp6DlHc.jpg?size=2560x2560&amp;quality=95&amp;sign=0edb37ebcdd60aab65bcd4c49598a1a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54" b="11822"/>
          <a:stretch/>
        </p:blipFill>
        <p:spPr bwMode="auto">
          <a:xfrm>
            <a:off x="1275642" y="1425512"/>
            <a:ext cx="7223984" cy="4979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73978" y="923361"/>
            <a:ext cx="67615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«Дорогами поколений</a:t>
            </a:r>
            <a:r>
              <a:rPr kumimoji="0" lang="ru-RU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kumimoji="0" lang="ru-RU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6005" y="5078468"/>
            <a:ext cx="64774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4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900 блокадных д</a:t>
            </a:r>
            <a:r>
              <a:rPr kumimoji="0" lang="ru-RU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</a:t>
            </a:r>
            <a:r>
              <a:rPr kumimoji="0" lang="ru-RU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kumimoji="0" lang="ru-RU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</TotalTime>
  <Words>136</Words>
  <Application>Microsoft Office PowerPoint</Application>
  <PresentationFormat>Экран (4:3)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Tatyana Zav</cp:lastModifiedBy>
  <cp:revision>20</cp:revision>
  <dcterms:created xsi:type="dcterms:W3CDTF">2025-02-12T12:02:55Z</dcterms:created>
  <dcterms:modified xsi:type="dcterms:W3CDTF">2025-03-26T12:44:30Z</dcterms:modified>
</cp:coreProperties>
</file>